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144889B-C009-4ECC-A400-7A4E17D145FD}">
          <p14:sldIdLst>
            <p14:sldId id="256"/>
            <p14:sldId id="259"/>
            <p14:sldId id="257"/>
            <p14:sldId id="258"/>
            <p14:sldId id="260"/>
            <p14:sldId id="261"/>
            <p14:sldId id="27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/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  <p:txBody>
            <a:bodyPr/>
            <a:lstStyle/>
            <a:p/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</p:sldLayoutIdLst>
  <p:transition/>
  <p:timing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hyperlink" Target="https://rutxt.ru/node/11693?utmcook" TargetMode="External" /><Relationship Id="rId4" Type="http://schemas.openxmlformats.org/officeDocument/2006/relationships/image" Target="../media/image10.jpeg" /><Relationship Id="rId5" Type="http://schemas.openxmlformats.org/officeDocument/2006/relationships/hyperlink" Target="https://www.tumen.kp.ru/online/news/4212328/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hyperlink" Target="https://www.pinterest.com/pin/704602304172005631/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Relationship Id="rId3" Type="http://schemas.openxmlformats.org/officeDocument/2006/relationships/hyperlink" Target="https://100fotok.ru/zhivotnye/kartinka-spasibo-za-vnimanie-dlya-prezentatsij.html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2774D-FD19-1C7E-A15B-36BC88166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/>
              <a:t>Проект </a:t>
            </a:r>
            <a:br>
              <a:rPr lang="ru-RU" sz="4800"/>
            </a:br>
            <a:r>
              <a:rPr lang="ru-RU" sz="4800">
                <a:solidFill>
                  <a:srgbClr val="FF0000"/>
                </a:solidFill>
              </a:rPr>
              <a:t>«Маленькие патриоты своей родины»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F05C63-89F5-2DD2-A1EB-38117723E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/>
              <a:t>Провели</a:t>
            </a:r>
          </a:p>
          <a:p>
            <a:r>
              <a:rPr lang="ru-RU" err="1"/>
              <a:t>Буклова З.С</a:t>
            </a:r>
          </a:p>
          <a:p>
            <a:r>
              <a:rPr lang="ru-RU" err="1"/>
              <a:t>Чехоева М.Ч.    </a:t>
            </a:r>
          </a:p>
        </p:txBody>
      </p:sp>
    </p:spTree>
    <p:extLst>
      <p:ext uri="{BB962C8B-B14F-4D97-AF65-F5344CB8AC3E}">
        <p14:creationId xmlns:p14="http://schemas.microsoft.com/office/powerpoint/2010/main" val="85807299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16928-644C-2D90-F341-0F846ECC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</a:t>
            </a:r>
            <a:r>
              <a:rPr lang="ru-RU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13 – 22 февраля 2023г.</a:t>
            </a:r>
            <a:br>
              <a:rPr lang="ru-RU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2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«Мой папа. День защитников Отечества!»</a:t>
            </a:r>
            <a:br>
              <a:rPr lang="ru-RU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E268DD-D115-A52B-8C5D-CB9F0923C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626" y="2001078"/>
            <a:ext cx="7911548" cy="4171122"/>
          </a:xfrm>
        </p:spPr>
      </p:pic>
    </p:spTree>
    <p:extLst>
      <p:ext uri="{BB962C8B-B14F-4D97-AF65-F5344CB8AC3E}">
        <p14:creationId xmlns:p14="http://schemas.microsoft.com/office/powerpoint/2010/main" val="253484808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E175F5-5729-A832-1D12-EB848580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68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79463-2CC0-AF5A-CEF5-BF978B49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</a:t>
            </a:r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27 февраля 2023 г.</a:t>
            </a:r>
            <a:br>
              <a:rPr lang="ru-RU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«Знакомство с народной культурой и традициями»</a:t>
            </a:r>
            <a:br>
              <a:rPr lang="ru-RU"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ладошками «Солнышко»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D8FD39-ADF8-541E-BD70-597C9DFD4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635" y="2286000"/>
            <a:ext cx="7818782" cy="3886200"/>
          </a:xfrm>
        </p:spPr>
      </p:pic>
    </p:spTree>
    <p:extLst>
      <p:ext uri="{BB962C8B-B14F-4D97-AF65-F5344CB8AC3E}">
        <p14:creationId xmlns:p14="http://schemas.microsoft.com/office/powerpoint/2010/main" val="2986850528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01329-6AF8-7272-B6D6-C5C3383D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ЛЕПКА «БЛИНЫ»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307D04-48CD-8E9D-56C1-1C739CA72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338469"/>
            <a:ext cx="6745357" cy="4969565"/>
          </a:xfrm>
        </p:spPr>
      </p:pic>
    </p:spTree>
    <p:extLst>
      <p:ext uri="{BB962C8B-B14F-4D97-AF65-F5344CB8AC3E}">
        <p14:creationId xmlns:p14="http://schemas.microsoft.com/office/powerpoint/2010/main" val="370234006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90787-E1F5-7107-73F7-9CE897FF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000" b="0" i="0">
                <a:solidFill>
                  <a:srgbClr val="000000"/>
                </a:solidFill>
                <a:effectLst/>
                <a:latin typeface="YS Text"/>
              </a:rPr>
            </a:br>
            <a:r>
              <a:rPr lang="ru-RU" sz="2000" b="0" i="0">
                <a:solidFill>
                  <a:srgbClr val="000000"/>
                </a:solidFill>
                <a:effectLst/>
                <a:latin typeface="YS Text"/>
              </a:rPr>
              <a:t>Масленица — это весёлые проводы зимы, с радостными гуляниями и песнопениями. Даже блины, незаменимый атрибут этого праздника, имеют особенное значение: круглые, румяные, горячие, они символизируют солнце, которое светит всё ярче и удлиняет продолжительность дня.</a:t>
            </a:r>
            <a:endParaRPr lang="ru-RU" sz="200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F4F6B9-5586-C47C-5427-581ABC9522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1371600" y="2408634"/>
            <a:ext cx="4448175" cy="3336131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D61C360-A01D-1D0A-63B0-C6C257228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 r:embed="rId5"/>
              </a:ext>
            </a:extLst>
          </a:blip>
          <a:stretch>
            <a:fillRect/>
          </a:stretch>
        </p:blipFill>
        <p:spPr>
          <a:xfrm>
            <a:off x="6524625" y="2593975"/>
            <a:ext cx="4448175" cy="2965450"/>
          </a:xfrm>
        </p:spPr>
      </p:pic>
    </p:spTree>
    <p:extLst>
      <p:ext uri="{BB962C8B-B14F-4D97-AF65-F5344CB8AC3E}">
        <p14:creationId xmlns:p14="http://schemas.microsoft.com/office/powerpoint/2010/main" val="201319388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9DD88D-12EE-A6F1-5626-317DE80D9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023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1A7E6-4DC4-B0A5-B960-AA489A45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982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E96254-AADD-1AB2-BDD5-B92FD867D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989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832A1-20AC-43DC-995B-3D8A2DEC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1662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42C1C0-54D0-5387-C70E-ABF2D6845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4502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1D7681-5810-7DC3-E2AC-CAC6E478A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1578321" y="384313"/>
            <a:ext cx="9049922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97273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E9977-6C84-E12B-1ECA-957AFFDB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535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6809AE-79F4-5F44-C0B2-9AE07BEFB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51324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9265BB-6277-DEE5-7FAE-447B44055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 r:embed="rId3"/>
              </a:ext>
            </a:extLst>
          </a:blip>
          <a:stretch>
            <a:fillRect/>
          </a:stretch>
        </p:blipFill>
        <p:spPr>
          <a:xfrm>
            <a:off x="2305878" y="1091183"/>
            <a:ext cx="7779026" cy="51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3772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8AD94-0BF2-48FB-FA8B-56E81FC6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87607-D924-7497-FDC1-ED50B7EC8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предпосылок нравственно-патриотического воспитания детей младшего возраста через знакомство с семьей, традициями, родным селом.</a:t>
            </a:r>
            <a:endParaRPr lang="ru-RU" sz="4000" b="1"/>
          </a:p>
        </p:txBody>
      </p:sp>
    </p:spTree>
    <p:extLst>
      <p:ext uri="{BB962C8B-B14F-4D97-AF65-F5344CB8AC3E}">
        <p14:creationId xmlns:p14="http://schemas.microsoft.com/office/powerpoint/2010/main" val="401503061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60C56-F220-5601-9C73-4051DB58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CDDA4-95CD-224F-1203-77ED4EF77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отзывчивость, чувство гордости за семью;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представление о семье;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воспитывать у детей любовь и уважение к членам семьи, формировать умение проявлять заботу о родных людях;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представление детей о семейных ценностях, традициях, праздниках;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опыт правильной оценки хороших и плохих поступков;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игровые, познавательные, речевые способности детей;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активному вовлечению родителей в совместную деятельность с ребёнком в условиях семьи и детского сада.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ru-RU" sz="180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 бережное отношение к природе, умение замечать красоту Родного края.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622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408C6-FF2F-27CB-5E7F-46EEC04F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результаты реализации проекта</a:t>
            </a: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309F2-0580-464A-BD23-264AF969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выполнения проекта будет достигнуто, что ребенок:</a:t>
            </a:r>
            <a:endParaRPr lang="ru-RU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сформирует социально значимые чувства, желания, привьются социальные навыки, чувство гордости за свою семью.</a:t>
            </a:r>
            <a:endParaRPr lang="ru-RU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Расширятся знания детей о членах семьи, традициях, праздниках, о родном крае. </a:t>
            </a:r>
            <a:endParaRPr lang="ru-RU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Появится интерес к выполнению общественно значимых заданий, добрых дел для семьи и детского сада. У детей развивается любознательность, творческие способности, познавательная активность, коммуникативные навыки.</a:t>
            </a:r>
            <a:endParaRPr lang="ru-RU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9454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08878-2CB1-9799-09E2-BA6B8C55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1 ЭТАП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A27C5-11D5-9A61-58EE-1DD7E3C76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 этап 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</a:t>
            </a: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23 января -31 января 2023г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МАТЕРИАЛА ДЛЯ ПРОВЕДЕНИЯ ПРОЕКТА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3988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AE32F8-312A-E7B3-7CD3-213AE410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589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E0EBE-1800-A696-6208-290CB172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этап</a:t>
            </a: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детьми</a:t>
            </a: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</a:t>
            </a: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01 февраля – 10 февраля 2023г.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ru-RU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и моя семья»</a:t>
            </a: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769EA7-D93F-483B-61D1-711C5A12A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733" y="2286000"/>
            <a:ext cx="6366933" cy="3581400"/>
          </a:xfrm>
        </p:spPr>
      </p:pic>
    </p:spTree>
    <p:extLst>
      <p:ext uri="{BB962C8B-B14F-4D97-AF65-F5344CB8AC3E}">
        <p14:creationId xmlns:p14="http://schemas.microsoft.com/office/powerpoint/2010/main" val="173464920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894D9-BD58-E46C-68E1-C4C4CBDE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АППЛИКАЦИЯ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4FF63E0-744F-0149-48B8-1239AE24F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470" y="1807617"/>
            <a:ext cx="5557630" cy="363902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7318AAB-1F72-4954-6A0A-278AF23C5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000"/>
              <a:t>«МОЯ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311044833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TM10001105[[fn=Уголки]]</Template>
  <Company/>
  <PresentationFormat>Широкоэкранный</PresentationFormat>
  <Paragraphs>31</Paragraphs>
  <Slides>22</Slides>
  <Notes>0</Notes>
  <TotalTime>60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9">
      <vt:lpstr>Arial</vt:lpstr>
      <vt:lpstr>Franklin Gothic Book</vt:lpstr>
      <vt:lpstr>Times New Roman</vt:lpstr>
      <vt:lpstr>Wingdings</vt:lpstr>
      <vt:lpstr>Calibri</vt:lpstr>
      <vt:lpstr>YS Text</vt:lpstr>
      <vt:lpstr>Уголки</vt:lpstr>
      <vt:lpstr>Проект «Маленькие патриоты своей родины»</vt:lpstr>
      <vt:lpstr>PowerPoint Presentation</vt:lpstr>
      <vt:lpstr>Цель проекта</vt:lpstr>
      <vt:lpstr>ЗАДАЧИ ПРОЕКТА</vt:lpstr>
      <vt:lpstr>Ожидаемые результаты реализации проекта</vt:lpstr>
      <vt:lpstr>1 ЭТАП ПРОЕКТА</vt:lpstr>
      <vt:lpstr>PowerPoint Presentation</vt:lpstr>
      <vt:lpstr>2.Основной этап: Работа с детьми:Сроки проведения: 01 февраля – 10 февраля 2023г.Тема: «Я и моя семья»</vt:lpstr>
      <vt:lpstr>АППЛИКАЦИЯ</vt:lpstr>
      <vt:lpstr>Сроки проведения: 13 – 22 февраля 2023г.Тема: «Мой папа. День защитников Отечества!»</vt:lpstr>
      <vt:lpstr>PowerPoint Presentation</vt:lpstr>
      <vt:lpstr>Сроки проведения: 27 февраля 2023 г.Тема: «Знакомство с народной культурой и традициями»Рисование ладошками «Солнышко»</vt:lpstr>
      <vt:lpstr>ЛЕПКА «БЛИНЫ»</vt:lpstr>
      <vt:lpstr>Масленица — это весёлые проводы зимы, с радостными гуляниями и песнопениями. Даже блины, незаменимый атрибут этого праздника, имеют особенное значение: круглые, румяные, горячие, они символизируют солнце, которое светит всё ярче и удлиняет продолжительность дня.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Проект  «Маленькие патриоты своей родины»</dc:title>
  <dc:creator>Дзерасса Цалиева</dc:creator>
  <cp:lastModifiedBy>Дзерасса Цалиева</cp:lastModifiedBy>
  <cp:revision>2</cp:revision>
  <dcterms:created xsi:type="dcterms:W3CDTF">2023-02-27T19:10:43Z</dcterms:created>
  <dcterms:modified xsi:type="dcterms:W3CDTF">2023-03-06T14:17:50Z</dcterms:modified>
</cp:coreProperties>
</file>